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2" r:id="rId3"/>
  </p:sldMasterIdLst>
  <p:notesMasterIdLst>
    <p:notesMasterId r:id="rId11"/>
  </p:notesMasterIdLst>
  <p:handoutMasterIdLst>
    <p:handoutMasterId r:id="rId12"/>
  </p:handoutMasterIdLst>
  <p:sldIdLst>
    <p:sldId id="256" r:id="rId4"/>
    <p:sldId id="264" r:id="rId5"/>
    <p:sldId id="257" r:id="rId6"/>
    <p:sldId id="267" r:id="rId7"/>
    <p:sldId id="258" r:id="rId8"/>
    <p:sldId id="286" r:id="rId9"/>
    <p:sldId id="262" r:id="rId10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27" autoAdjust="0"/>
    <p:restoredTop sz="93692"/>
  </p:normalViewPr>
  <p:slideViewPr>
    <p:cSldViewPr snapToGrid="0" snapToObjects="1">
      <p:cViewPr>
        <p:scale>
          <a:sx n="50" d="100"/>
          <a:sy n="50" d="100"/>
        </p:scale>
        <p:origin x="2232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284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0.72</c:v>
                </c:pt>
                <c:pt idx="1">
                  <c:v>0.28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7871BB-FC01-4CE3-958D-FFFE2B3CD5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D4B60B-396C-407B-993E-117D11CD672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officeplus.cn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 flipH="1">
            <a:off x="2300385" y="2042694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 userDrawn="1"/>
        </p:nvSpPr>
        <p:spPr>
          <a:xfrm flipV="1">
            <a:off x="7918560" y="4382740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12948" r="2266" b="10678"/>
          <a:stretch>
            <a:fillRect/>
          </a:stretch>
        </p:blipFill>
        <p:spPr>
          <a:xfrm>
            <a:off x="2970144" y="393700"/>
            <a:ext cx="6070600" cy="6070600"/>
          </a:xfrm>
          <a:prstGeom prst="ellipse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297458" y="2484425"/>
            <a:ext cx="7597083" cy="1919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2970213" y="2776538"/>
            <a:ext cx="6003925" cy="13128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/>
            </a:lvl1pPr>
          </a:lstStyle>
          <a:p>
            <a:pPr algn="ctr"/>
            <a:endParaRPr lang="en-US" altLang="zh-CN" sz="4800" b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3704299" y="4477968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  <p:sp>
        <p:nvSpPr>
          <p:cNvPr id="12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3704299" y="4789519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pPr lvl="0"/>
            <a:endParaRPr lang="en-US" altLang="zh-C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50000" t="12948" r="2266" b="10678"/>
          <a:stretch>
            <a:fillRect/>
          </a:stretch>
        </p:blipFill>
        <p:spPr>
          <a:xfrm>
            <a:off x="-1" y="1388533"/>
            <a:ext cx="2269067" cy="4538134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31950" b="94516"/>
          <a:stretch>
            <a:fillRect/>
          </a:stretch>
        </p:blipFill>
        <p:spPr>
          <a:xfrm>
            <a:off x="9000067" y="3429000"/>
            <a:ext cx="3191933" cy="3429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Century Gothic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背景图片素材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</a:rPr>
              <a:t>点击</a:t>
            </a:r>
            <a:r>
              <a:rPr kumimoji="1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Logo</a:t>
            </a:r>
            <a:r>
              <a:rPr kumimoji="1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panose="020B0503020204020204" pitchFamily="34" charset="-122"/>
              </a:rPr>
              <a:t>获取更多优质模板（放映模式）</a:t>
            </a:r>
            <a:endParaRPr kumimoji="1" lang="zh-CN" altLang="en-US" sz="1335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655614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334878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4041960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2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58358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53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326052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54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9652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300853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994026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687199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380372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5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23891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6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9158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7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620539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8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292938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009661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702834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39600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089180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782353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96298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63992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344607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0170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46758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1656429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349602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042775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3735948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42912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1" name="椭圆 250"/>
          <p:cNvSpPr/>
          <p:nvPr userDrawn="1"/>
        </p:nvSpPr>
        <p:spPr>
          <a:xfrm>
            <a:off x="6743053" y="5122293"/>
            <a:ext cx="211754" cy="21175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610100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29955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298900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3678453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50573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3" name="文本占位符 251"/>
          <p:cNvSpPr>
            <a:spLocks noGrp="1"/>
          </p:cNvSpPr>
          <p:nvPr>
            <p:ph type="body" sz="quarter" idx="16"/>
          </p:nvPr>
        </p:nvSpPr>
        <p:spPr>
          <a:xfrm>
            <a:off x="7280709" y="43679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b="92817"/>
          <a:stretch>
            <a:fillRect/>
          </a:stretch>
        </p:blipFill>
        <p:spPr>
          <a:xfrm>
            <a:off x="3208866" y="541868"/>
            <a:ext cx="5774268" cy="5774264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4385865" y="2980266"/>
            <a:ext cx="3420269" cy="897467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buNone/>
              <a:defRPr sz="6000" b="1">
                <a:ln w="635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51718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40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­_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29452" r="25122" b="10679"/>
          <a:stretch>
            <a:fillRect/>
          </a:stretch>
        </p:blipFill>
        <p:spPr>
          <a:xfrm>
            <a:off x="9152467" y="-1"/>
            <a:ext cx="3039533" cy="3132667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50000" b="92817"/>
          <a:stretch>
            <a:fillRect/>
          </a:stretch>
        </p:blipFill>
        <p:spPr>
          <a:xfrm>
            <a:off x="8970432" y="207434"/>
            <a:ext cx="3221568" cy="6443132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5.png"/><Relationship Id="rId3" Type="http://schemas.openxmlformats.org/officeDocument/2006/relationships/hyperlink" Target="index.html" TargetMode="External"/><Relationship Id="rId2" Type="http://schemas.openxmlformats.org/officeDocument/2006/relationships/image" Target="../media/image1.jpeg"/><Relationship Id="rId1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毕业答辩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altLang="zh-CN" dirty="0">
              <a:latin typeface="+mn-lt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椭圆 1023"/>
          <p:cNvSpPr/>
          <p:nvPr/>
        </p:nvSpPr>
        <p:spPr>
          <a:xfrm>
            <a:off x="6743053" y="1656429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45" name="椭圆 644"/>
          <p:cNvSpPr/>
          <p:nvPr/>
        </p:nvSpPr>
        <p:spPr>
          <a:xfrm>
            <a:off x="6743053" y="2349602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646" name="椭圆 645"/>
          <p:cNvSpPr/>
          <p:nvPr/>
        </p:nvSpPr>
        <p:spPr>
          <a:xfrm>
            <a:off x="6743053" y="3042775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25" name="矩形 1024"/>
          <p:cNvSpPr/>
          <p:nvPr/>
        </p:nvSpPr>
        <p:spPr>
          <a:xfrm>
            <a:off x="7247378" y="1981500"/>
            <a:ext cx="205740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1  </a:t>
            </a:r>
            <a:r>
              <a:rPr lang="zh-CN" altLang="en-US" dirty="0">
                <a:cs typeface="+mn-ea"/>
                <a:sym typeface="+mn-lt"/>
              </a:rPr>
              <a:t>自我介绍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55" name="矩形 654"/>
          <p:cNvSpPr/>
          <p:nvPr/>
        </p:nvSpPr>
        <p:spPr>
          <a:xfrm>
            <a:off x="7247378" y="3043052"/>
            <a:ext cx="205740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2  </a:t>
            </a:r>
            <a:r>
              <a:rPr lang="zh-CN" altLang="en-US" dirty="0">
                <a:cs typeface="+mn-ea"/>
                <a:sym typeface="+mn-lt"/>
              </a:rPr>
              <a:t>我的博客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56" name="矩形 655"/>
          <p:cNvSpPr/>
          <p:nvPr/>
        </p:nvSpPr>
        <p:spPr>
          <a:xfrm>
            <a:off x="7247378" y="4477349"/>
            <a:ext cx="205740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cs typeface="+mn-ea"/>
                <a:sym typeface="+mn-lt"/>
              </a:rPr>
              <a:t>Part 3  </a:t>
            </a:r>
            <a:r>
              <a:rPr lang="zh-CN" altLang="en-US" dirty="0">
                <a:cs typeface="+mn-ea"/>
                <a:sym typeface="+mn-lt"/>
              </a:rPr>
              <a:t>感谢聆听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29" name="文本占位符 10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 algn="ctr" defTabSz="913765">
              <a:lnSpc>
                <a:spcPct val="100000"/>
              </a:lnSpc>
              <a:spcBef>
                <a:spcPts val="0"/>
              </a:spcBef>
            </a:pPr>
            <a:r>
              <a:rPr lang="zh-CN" altLang="en-US" sz="4800" b="1" dirty="0">
                <a:ln w="3175"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solidFill>
                  <a:srgbClr val="FFFFFF"/>
                </a:solidFill>
                <a:cs typeface="+mn-ea"/>
                <a:sym typeface="+mn-lt"/>
              </a:rPr>
              <a:t>目录</a:t>
            </a:r>
            <a:endParaRPr lang="en-US" altLang="zh-CN" sz="4800" b="1" dirty="0">
              <a:ln w="3175">
                <a:solidFill>
                  <a:srgbClr val="000000">
                    <a:lumMod val="50000"/>
                    <a:lumOff val="50000"/>
                  </a:srgbClr>
                </a:solidFill>
              </a:ln>
              <a:solidFill>
                <a:srgbClr val="FFFFFF"/>
              </a:solidFill>
              <a:cs typeface="+mn-ea"/>
              <a:sym typeface="+mn-lt"/>
            </a:endParaRPr>
          </a:p>
          <a:p>
            <a:pPr lvl="0" algn="ctr" defTabSz="913765">
              <a:lnSpc>
                <a:spcPct val="100000"/>
              </a:lnSpc>
              <a:spcBef>
                <a:spcPts val="0"/>
              </a:spcBef>
            </a:pPr>
            <a:r>
              <a:rPr lang="en-US" altLang="zh-CN" sz="2400" b="1" dirty="0">
                <a:ln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solidFill>
                  <a:srgbClr val="FFFFFF"/>
                </a:solidFill>
                <a:cs typeface="+mn-ea"/>
                <a:sym typeface="+mn-lt"/>
              </a:rPr>
              <a:t>Content</a:t>
            </a:r>
            <a:endParaRPr lang="zh-CN" altLang="en-US" sz="2400" b="1" dirty="0">
              <a:ln>
                <a:solidFill>
                  <a:srgbClr val="000000">
                    <a:lumMod val="50000"/>
                    <a:lumOff val="50000"/>
                  </a:srgbClr>
                </a:solidFill>
              </a:ln>
              <a:solidFill>
                <a:srgbClr val="FFFFF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自我介绍</a:t>
            </a:r>
            <a:endParaRPr lang="zh-CN" altLang="en-US" dirty="0">
              <a:cs typeface="+mn-ea"/>
              <a:sym typeface="+mn-lt"/>
            </a:endParaRPr>
          </a:p>
          <a:p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自我介绍</a:t>
            </a:r>
            <a:endParaRPr lang="zh-CN" altLang="en-US" b="1" dirty="0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0" y="3530600"/>
            <a:ext cx="12192000" cy="2505873"/>
            <a:chOff x="0" y="3530600"/>
            <a:chExt cx="12192000" cy="2505873"/>
          </a:xfrm>
        </p:grpSpPr>
        <p:pic>
          <p:nvPicPr>
            <p:cNvPr id="2050" name="Picture 2" descr="http://dc.office.msn.com.cn/t/22/C815E52C30F35F2CDC85619412EDF15E.jpg"/>
            <p:cNvPicPr>
              <a:picLocks noChangeAspect="1" noChangeArrowheads="1"/>
            </p:cNvPicPr>
            <p:nvPr/>
          </p:nvPicPr>
          <p:blipFill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617" b="31834"/>
            <a:stretch>
              <a:fillRect/>
            </a:stretch>
          </p:blipFill>
          <p:spPr bwMode="auto">
            <a:xfrm>
              <a:off x="0" y="3530600"/>
              <a:ext cx="12192000" cy="2505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矩形 6"/>
            <p:cNvSpPr/>
            <p:nvPr/>
          </p:nvSpPr>
          <p:spPr>
            <a:xfrm>
              <a:off x="0" y="3530600"/>
              <a:ext cx="12192000" cy="2505873"/>
            </a:xfrm>
            <a:prstGeom prst="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78243" y="4043822"/>
              <a:ext cx="3448685" cy="1445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solidFill>
                    <a:schemeClr val="bg1"/>
                  </a:solidFill>
                  <a:cs typeface="+mn-ea"/>
                  <a:sym typeface="+mn-lt"/>
                </a:rPr>
                <a:t>100%</a:t>
              </a:r>
              <a:endParaRPr lang="zh-CN" altLang="en-US" sz="8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3983855" y="4372533"/>
              <a:ext cx="7640877" cy="3308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08965">
                <a:lnSpc>
                  <a:spcPct val="130000"/>
                </a:lnSpc>
              </a:pPr>
              <a:endParaRPr lang="zh-CN" altLang="en-US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椭圆 26"/>
          <p:cNvSpPr/>
          <p:nvPr/>
        </p:nvSpPr>
        <p:spPr>
          <a:xfrm>
            <a:off x="826335" y="130441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6562057" y="130441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95425" y="1486535"/>
            <a:ext cx="5734685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各位老师，各位同学大家好。我叫褚东旭。是盛邦升华就业六班的一名学员，我来自廊坊市文安县。下面请大家欣赏我的毕业答辩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我的博客</a:t>
            </a:r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b="1" dirty="0">
                <a:cs typeface="+mn-ea"/>
                <a:sym typeface="+mn-lt"/>
              </a:rPr>
              <a:t>我的博客</a:t>
            </a:r>
            <a:endParaRPr lang="zh-CN" altLang="en-US" b="1" dirty="0"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576482" y="-1071034"/>
            <a:ext cx="9014554" cy="9000067"/>
            <a:chOff x="6576482" y="-1071034"/>
            <a:chExt cx="9014554" cy="9000067"/>
          </a:xfrm>
        </p:grpSpPr>
        <p:grpSp>
          <p:nvGrpSpPr>
            <p:cNvPr id="5" name="组合 4"/>
            <p:cNvGrpSpPr/>
            <p:nvPr/>
          </p:nvGrpSpPr>
          <p:grpSpPr>
            <a:xfrm>
              <a:off x="6576482" y="1159933"/>
              <a:ext cx="5422901" cy="4538134"/>
              <a:chOff x="6576482" y="1159933"/>
              <a:chExt cx="5422901" cy="4538134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 rotWithShape="1">
              <a:blip r:embed="rId2"/>
              <a:srcRect l="2266" t="12948" r="2266" b="10678"/>
              <a:stretch>
                <a:fillRect/>
              </a:stretch>
            </p:blipFill>
            <p:spPr>
              <a:xfrm>
                <a:off x="7018866" y="1159933"/>
                <a:ext cx="4538134" cy="4538134"/>
              </a:xfrm>
              <a:prstGeom prst="ellipse">
                <a:avLst/>
              </a:prstGeom>
            </p:spPr>
          </p:pic>
          <p:graphicFrame>
            <p:nvGraphicFramePr>
              <p:cNvPr id="7" name="图表 6"/>
              <p:cNvGraphicFramePr/>
              <p:nvPr/>
            </p:nvGraphicFramePr>
            <p:xfrm>
              <a:off x="6576482" y="1557866"/>
              <a:ext cx="5422901" cy="361526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1"/>
              </a:graphicData>
            </a:graphic>
          </p:graphicFrame>
          <p:sp>
            <p:nvSpPr>
              <p:cNvPr id="8" name="椭圆 7"/>
              <p:cNvSpPr/>
              <p:nvPr/>
            </p:nvSpPr>
            <p:spPr>
              <a:xfrm>
                <a:off x="8441265" y="2518833"/>
                <a:ext cx="1693334" cy="16933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ADD TEXT</a:t>
                </a:r>
                <a:endParaRPr lang="zh-CN" alt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弧形 9"/>
            <p:cNvSpPr/>
            <p:nvPr/>
          </p:nvSpPr>
          <p:spPr>
            <a:xfrm rot="2700000">
              <a:off x="6590969" y="-1071034"/>
              <a:ext cx="9000067" cy="9000067"/>
            </a:xfrm>
            <a:prstGeom prst="arc">
              <a:avLst>
                <a:gd name="adj1" fmla="val 5127360"/>
                <a:gd name="adj2" fmla="val 1113148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3" name="图片 2" descr="geren">
            <a:hlinkClick r:id="rId3" tooltip="" action="ppaction://hlinkfil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545" y="1356995"/>
            <a:ext cx="6085205" cy="4829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THANK YOU FOR WATCHING</a:t>
            </a:r>
            <a:endParaRPr lang="en-US" altLang="zh-CN" b="1" dirty="0"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altLang="zh-CN" dirty="0">
              <a:latin typeface="+mn-lt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altLang="zh-CN" dirty="0">
              <a:latin typeface="+mn-lt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2">
      <a:dk1>
        <a:srgbClr val="000000"/>
      </a:dk1>
      <a:lt1>
        <a:srgbClr val="FFFFFF"/>
      </a:lt1>
      <a:dk2>
        <a:srgbClr val="010101"/>
      </a:dk2>
      <a:lt2>
        <a:srgbClr val="FFFFFF"/>
      </a:lt2>
      <a:accent1>
        <a:srgbClr val="FFC000"/>
      </a:accent1>
      <a:accent2>
        <a:srgbClr val="B2A32B"/>
      </a:accent2>
      <a:accent3>
        <a:srgbClr val="6EA8CC"/>
      </a:accent3>
      <a:accent4>
        <a:srgbClr val="BDE6FF"/>
      </a:accent4>
      <a:accent5>
        <a:srgbClr val="000000"/>
      </a:accent5>
      <a:accent6>
        <a:srgbClr val="FFE93D"/>
      </a:accent6>
      <a:hlink>
        <a:srgbClr val="0563C1"/>
      </a:hlink>
      <a:folHlink>
        <a:srgbClr val="954F7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158</Words>
  <Application>WPS 演示</Application>
  <PresentationFormat>宽屏</PresentationFormat>
  <Paragraphs>32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Segoe UI Light</vt:lpstr>
      <vt:lpstr>Century Gothic</vt:lpstr>
      <vt:lpstr>Segoe UI Light</vt:lpstr>
      <vt:lpstr>Segoe Print</vt:lpstr>
      <vt:lpstr>Arial Unicode MS</vt:lpstr>
      <vt:lpstr>Calibri</vt:lpstr>
      <vt:lpstr>Century Gothic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lenovo</cp:lastModifiedBy>
  <cp:revision>73</cp:revision>
  <dcterms:created xsi:type="dcterms:W3CDTF">2015-08-18T02:51:00Z</dcterms:created>
  <dcterms:modified xsi:type="dcterms:W3CDTF">2018-03-27T12:03:56Z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